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41A5-2D18-4145-B2BA-4156F7F520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728A-B3CE-431D-B7F3-F6B2AEE8BF9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الانفعالات النفسية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الخوف والقلق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r>
              <a:rPr lang="ar-IQ" dirty="0" smtClean="0"/>
              <a:t>الخوف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ar-IQ" dirty="0" smtClean="0"/>
              <a:t>هو حالة نفسية تنتاب الفرد عند تعرضة لمواقف مفاجئة او مواقف تهدد حياتة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اعراض الخوف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ارتفاع ضغط الدم </a:t>
            </a:r>
          </a:p>
          <a:p>
            <a:endParaRPr lang="ar-IQ" dirty="0"/>
          </a:p>
          <a:p>
            <a:r>
              <a:rPr lang="ar-IQ" dirty="0" smtClean="0"/>
              <a:t>تسارع دقات القلب </a:t>
            </a:r>
          </a:p>
          <a:p>
            <a:endParaRPr lang="ar-IQ" dirty="0"/>
          </a:p>
          <a:p>
            <a:r>
              <a:rPr lang="ar-IQ" dirty="0" smtClean="0"/>
              <a:t>زيادة عدد مرات التنفس</a:t>
            </a:r>
          </a:p>
          <a:p>
            <a:endParaRPr lang="ar-IQ" dirty="0"/>
          </a:p>
          <a:p>
            <a:r>
              <a:rPr lang="ar-IQ" dirty="0" smtClean="0"/>
              <a:t>التعرق 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اشكال الخوف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r>
              <a:rPr lang="ar-IQ" sz="2800" dirty="0" smtClean="0"/>
              <a:t>الرفض</a:t>
            </a:r>
          </a:p>
          <a:p>
            <a:endParaRPr lang="ar-IQ" sz="2800" dirty="0"/>
          </a:p>
          <a:p>
            <a:r>
              <a:rPr lang="ar-IQ" sz="2800" dirty="0" smtClean="0"/>
              <a:t>الهرب</a:t>
            </a:r>
          </a:p>
          <a:p>
            <a:endParaRPr lang="ar-IQ" sz="2800" dirty="0"/>
          </a:p>
          <a:p>
            <a:r>
              <a:rPr lang="ar-IQ" sz="2800" dirty="0" smtClean="0"/>
              <a:t>التردد</a:t>
            </a:r>
          </a:p>
          <a:p>
            <a:endParaRPr lang="ar-IQ" sz="2800" dirty="0"/>
          </a:p>
          <a:p>
            <a:r>
              <a:rPr lang="ar-IQ" sz="2800" dirty="0" smtClean="0"/>
              <a:t>الجمود</a:t>
            </a:r>
          </a:p>
          <a:p>
            <a:endParaRPr lang="ar-IQ" sz="2800" dirty="0"/>
          </a:p>
          <a:p>
            <a:r>
              <a:rPr lang="ar-IQ" sz="2800" dirty="0" smtClean="0"/>
              <a:t>فقدان السيطرة على النفس 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الانفعالات النفسية </vt:lpstr>
      <vt:lpstr>الخوف </vt:lpstr>
      <vt:lpstr>اعراض الخوف </vt:lpstr>
      <vt:lpstr>اشكال الخوف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الانفعالات النفسية </dc:title>
  <dc:creator>al eman</dc:creator>
  <cp:lastModifiedBy>al eman</cp:lastModifiedBy>
  <cp:revision>1</cp:revision>
  <dcterms:created xsi:type="dcterms:W3CDTF">2018-12-13T11:48:06Z</dcterms:created>
  <dcterms:modified xsi:type="dcterms:W3CDTF">2018-12-13T11:56:57Z</dcterms:modified>
</cp:coreProperties>
</file>